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950" r:id="rId2"/>
    <p:sldId id="1257" r:id="rId3"/>
    <p:sldId id="453" r:id="rId4"/>
    <p:sldId id="447" r:id="rId5"/>
    <p:sldId id="448" r:id="rId6"/>
    <p:sldId id="449" r:id="rId7"/>
    <p:sldId id="616" r:id="rId8"/>
    <p:sldId id="707" r:id="rId9"/>
    <p:sldId id="708" r:id="rId10"/>
    <p:sldId id="1215" r:id="rId11"/>
    <p:sldId id="1216" r:id="rId12"/>
    <p:sldId id="1217" r:id="rId13"/>
    <p:sldId id="1218" r:id="rId14"/>
    <p:sldId id="1279" r:id="rId15"/>
    <p:sldId id="656" r:id="rId16"/>
    <p:sldId id="657" r:id="rId17"/>
    <p:sldId id="661" r:id="rId18"/>
    <p:sldId id="658" r:id="rId19"/>
    <p:sldId id="659" r:id="rId20"/>
    <p:sldId id="660" r:id="rId21"/>
    <p:sldId id="713" r:id="rId22"/>
    <p:sldId id="1225" r:id="rId23"/>
    <p:sldId id="1235" r:id="rId24"/>
    <p:sldId id="421" r:id="rId25"/>
    <p:sldId id="542" r:id="rId26"/>
    <p:sldId id="1297" r:id="rId27"/>
    <p:sldId id="1298" r:id="rId28"/>
    <p:sldId id="1299" r:id="rId29"/>
    <p:sldId id="1300" r:id="rId30"/>
    <p:sldId id="1301" r:id="rId31"/>
    <p:sldId id="1233" r:id="rId32"/>
    <p:sldId id="1302" r:id="rId33"/>
    <p:sldId id="1303" r:id="rId34"/>
    <p:sldId id="1304" r:id="rId35"/>
    <p:sldId id="1305" r:id="rId36"/>
    <p:sldId id="1306" r:id="rId37"/>
    <p:sldId id="1307" r:id="rId38"/>
    <p:sldId id="954" r:id="rId39"/>
    <p:sldId id="1277" r:id="rId40"/>
    <p:sldId id="1276" r:id="rId41"/>
    <p:sldId id="1278" r:id="rId42"/>
    <p:sldId id="1280" r:id="rId43"/>
    <p:sldId id="1240" r:id="rId44"/>
    <p:sldId id="256" r:id="rId45"/>
    <p:sldId id="257" r:id="rId46"/>
    <p:sldId id="1237" r:id="rId47"/>
    <p:sldId id="1238" r:id="rId48"/>
    <p:sldId id="1281" r:id="rId49"/>
    <p:sldId id="1122" r:id="rId50"/>
    <p:sldId id="9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453"/>
            <p14:sldId id="447"/>
            <p14:sldId id="448"/>
            <p14:sldId id="449"/>
            <p14:sldId id="616"/>
            <p14:sldId id="707"/>
            <p14:sldId id="708"/>
            <p14:sldId id="1215"/>
            <p14:sldId id="1216"/>
            <p14:sldId id="1217"/>
            <p14:sldId id="1218"/>
            <p14:sldId id="1279"/>
            <p14:sldId id="656"/>
            <p14:sldId id="657"/>
            <p14:sldId id="661"/>
            <p14:sldId id="658"/>
            <p14:sldId id="659"/>
            <p14:sldId id="660"/>
            <p14:sldId id="713"/>
            <p14:sldId id="1225"/>
            <p14:sldId id="1235"/>
            <p14:sldId id="421"/>
            <p14:sldId id="542"/>
            <p14:sldId id="1297"/>
            <p14:sldId id="1298"/>
            <p14:sldId id="1299"/>
            <p14:sldId id="1300"/>
            <p14:sldId id="1301"/>
            <p14:sldId id="1233"/>
            <p14:sldId id="1302"/>
            <p14:sldId id="1303"/>
            <p14:sldId id="1304"/>
            <p14:sldId id="1305"/>
            <p14:sldId id="1306"/>
            <p14:sldId id="1307"/>
            <p14:sldId id="954"/>
            <p14:sldId id="1277"/>
            <p14:sldId id="1276"/>
            <p14:sldId id="1278"/>
            <p14:sldId id="1280"/>
            <p14:sldId id="1240"/>
            <p14:sldId id="256"/>
            <p14:sldId id="257"/>
            <p14:sldId id="1237"/>
            <p14:sldId id="1238"/>
            <p14:sldId id="128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2" autoAdjust="0"/>
    <p:restoredTop sz="82242" autoAdjust="0"/>
  </p:normalViewPr>
  <p:slideViewPr>
    <p:cSldViewPr>
      <p:cViewPr varScale="1">
        <p:scale>
          <a:sx n="92" d="100"/>
          <a:sy n="92" d="100"/>
        </p:scale>
        <p:origin x="234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13th April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9631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Living Hope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7106807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Phil Wickham Music; Simply Global Songs; Sing My Songs;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great the chasm that lay between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high the mountain I could not climb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desperation I turned to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spoke Your name into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through the darkness Your loving-kindness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Tore through the shadows of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is finished the end is written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could imagine so great a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heart could fathom such boundless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 of ages stepped down from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wear my sin and bear my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spoken I am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kings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Beautiful Savior I’m Yours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came the morning that sealed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buried body began to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Out of the silence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Declared the grave has no claim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Yours is the victory whoa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God You are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Thou 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14181</a:t>
            </a:r>
          </a:p>
          <a:p>
            <a:r>
              <a:rPr lang="en-GB" sz="1200" dirty="0">
                <a:solidFill>
                  <a:schemeClr val="bg1"/>
                </a:solidFill>
              </a:rPr>
              <a:t>Stuart Wesley Keene Hine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Copyright 1949 and 1953 Stuart Hine Trust CIO Stuart K. Hine Trust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08363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1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Lord my God when I in awesome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Consider all the works Thy hand hath made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the stars I hear the mighty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Thy </a:t>
            </a:r>
            <a:r>
              <a:rPr lang="en-GB" sz="3600" dirty="0" err="1">
                <a:solidFill>
                  <a:schemeClr val="bg1"/>
                </a:solidFill>
              </a:rPr>
              <a:t>pow'r</a:t>
            </a:r>
            <a:r>
              <a:rPr lang="en-GB" sz="3600" dirty="0">
                <a:solidFill>
                  <a:schemeClr val="bg1"/>
                </a:solidFill>
              </a:rPr>
              <a:t> throughout the universe displayed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65018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2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through the woods and forest glades I wander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 the birds sing sweetly in the trees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look down from lofty mountain grandeur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 the brook and feel the gentle breeze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538056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3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I think that God His Son not sparing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Sent Him to die I scarce can take it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on the Cross my burden gladly bearing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bled and died to take away my sin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932368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4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Christ shall come with shout of acclamation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take me home what joy shall fill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shall I bow in humble adoration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there proclaim my God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575374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A09D34-449D-DE12-23B5-08D8AC27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9C4C08-0D1F-7EE9-C927-1892419D0A0C}"/>
              </a:ext>
            </a:extLst>
          </p:cNvPr>
          <p:cNvSpPr txBox="1"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https://files.logoscdn.com/v1/files/83654762/assets/16863512/content.png?signature=ME1eOBr43tL81FDNTDJrm0TIp3M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D3BA87-C556-F703-C82A-D261DAEC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49518-5638-8F43-3B7F-4A27615B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21904-D0D1-BFED-0689-DEA2C787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8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A2A13-F97D-0E7E-2091-F01EA4A7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1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3018</TotalTime>
  <Words>1518</Words>
  <Application>Microsoft Office PowerPoint</Application>
  <PresentationFormat>On-screen Show (4:3)</PresentationFormat>
  <Paragraphs>257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102</cp:revision>
  <dcterms:created xsi:type="dcterms:W3CDTF">2024-09-27T16:56:29Z</dcterms:created>
  <dcterms:modified xsi:type="dcterms:W3CDTF">2025-04-07T11:47:00Z</dcterms:modified>
</cp:coreProperties>
</file>